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9" r:id="rId2"/>
    <p:sldId id="1080" r:id="rId3"/>
    <p:sldId id="1081" r:id="rId4"/>
    <p:sldId id="1082" r:id="rId5"/>
    <p:sldId id="1083" r:id="rId6"/>
    <p:sldId id="1084" r:id="rId7"/>
    <p:sldId id="108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11762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332. KA KHA ADING HOIH BEL HI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It is Well with My Soul </a:t>
            </a:r>
          </a:p>
          <a:p>
            <a:r>
              <a:rPr lang="en-US" sz="1500" dirty="0"/>
              <a:t>Late 55:18</a:t>
            </a:r>
          </a:p>
          <a:p>
            <a:r>
              <a:rPr lang="en-US" sz="1500" dirty="0"/>
              <a:t>Horatio G. </a:t>
            </a:r>
            <a:r>
              <a:rPr lang="en-US" sz="1500" dirty="0" err="1"/>
              <a:t>Spafford</a:t>
            </a:r>
            <a:r>
              <a:rPr lang="en-US" sz="1500" dirty="0"/>
              <a:t>, 1828-1888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Db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8423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na'ng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2959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8539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ding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4172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126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98093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hi lo, van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aw le van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00661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259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332. KA KHA ADING HOIH BEL HI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2018-12-14T15:25:18Z</dcterms:modified>
</cp:coreProperties>
</file>